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7562088" cy="10689336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11480"/>
            <a:ext cx="5623560" cy="7772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300" b="1">
                <a:solidFill>
                  <a:srgbClr val="08305B"/>
                </a:solidFill>
                <a:latin typeface="Aptos"/>
              </a:rPr>
              <a:t>Start Your EV Charging Station Business with RDMR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8448"/>
            <a:ext cx="585216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30" b="0">
                <a:solidFill>
                  <a:srgbClr val="64707B"/>
                </a:solidFill>
                <a:latin typeface="Aptos"/>
              </a:rPr>
              <a:t>A practical business opportunity for land owners, investors, entrepreneurs and working professionals.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91640"/>
            <a:ext cx="960120" cy="36576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85800" y="2057400"/>
            <a:ext cx="6172200" cy="1143000"/>
          </a:xfrm>
          <a:prstGeom prst="roundRect">
            <a:avLst/>
          </a:prstGeom>
          <a:solidFill>
            <a:srgbClr val="E8F4EC"/>
          </a:solidFill>
          <a:ln>
            <a:solidFill>
              <a:srgbClr val="B8D0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2258568"/>
            <a:ext cx="57150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60" b="1">
                <a:solidFill>
                  <a:srgbClr val="08305B"/>
                </a:solidFill>
                <a:latin typeface="Aptos"/>
              </a:rPr>
              <a:t>Land or no land. Experience or no experience.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578608"/>
            <a:ext cx="571500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00" b="1">
                <a:solidFill>
                  <a:srgbClr val="222D38"/>
                </a:solidFill>
                <a:latin typeface="Aptos"/>
              </a:rPr>
              <a:t>Time or no time — RDMR has a partnership model to help you participate in the EV charging opportunity.</a:t>
            </a:r>
          </a:p>
        </p:txBody>
      </p:sp>
      <p:pic>
        <p:nvPicPr>
          <p:cNvPr id="10" name="Picture 9" descr="campus_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520440"/>
            <a:ext cx="6126480" cy="30632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68680" y="6903720"/>
            <a:ext cx="5806440" cy="1481328"/>
          </a:xfrm>
          <a:prstGeom prst="roundRect">
            <a:avLst/>
          </a:prstGeom>
          <a:solidFill>
            <a:srgbClr val="EBF2FA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143000" y="7178040"/>
            <a:ext cx="5303520" cy="21945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500" b="1">
                <a:solidFill>
                  <a:srgbClr val="08305B"/>
                </a:solidFill>
                <a:latin typeface="Aptos"/>
              </a:rPr>
              <a:t>RDMR EV Charging Station Business Opportunity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543800"/>
            <a:ext cx="5303520" cy="43891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222D38"/>
                </a:solidFill>
                <a:latin typeface="Aptos"/>
              </a:rPr>
              <a:t>Join an emerging infrastructure opportunity designed for high-footfall locations and investors seeking recurring income potential.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05840" y="8732520"/>
            <a:ext cx="5440680" cy="731520"/>
          </a:xfrm>
          <a:prstGeom prst="roundRect">
            <a:avLst/>
          </a:prstGeom>
          <a:solidFill>
            <a:srgbClr val="FFF8E1"/>
          </a:solidFill>
          <a:ln>
            <a:solidFill>
              <a:srgbClr val="F5D2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80160" y="8979408"/>
            <a:ext cx="489204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60" b="1">
                <a:solidFill>
                  <a:srgbClr val="08305B"/>
                </a:solidFill>
                <a:latin typeface="Aptos"/>
              </a:rPr>
              <a:t>Multiple business models. One growing EV charging ecosystem.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10241280"/>
            <a:ext cx="365760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560" b="0">
                <a:solidFill>
                  <a:srgbClr val="64707B"/>
                </a:solidFill>
                <a:latin typeface="Aptos"/>
              </a:rPr>
              <a:t>RDMR Fuel Energy Pvt. Ltd. | EV Charging Business Opportunity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64707B"/>
                </a:solidFill>
                <a:latin typeface="Aptos"/>
              </a:rPr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256032"/>
            <a:ext cx="5715000" cy="6583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750" b="1">
                <a:solidFill>
                  <a:srgbClr val="08305B"/>
                </a:solidFill>
                <a:latin typeface="Aptos"/>
              </a:rPr>
              <a:t>RDMR EV Charging Business Opportunity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932688"/>
            <a:ext cx="553212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40" b="0">
                <a:solidFill>
                  <a:srgbClr val="64707B"/>
                </a:solidFill>
                <a:latin typeface="Aptos"/>
              </a:rPr>
              <a:t>Building access to EV charging through practical partnership models.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" y="1170432"/>
            <a:ext cx="777240" cy="32004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84048" y="10241280"/>
            <a:ext cx="365760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560" b="0">
                <a:solidFill>
                  <a:srgbClr val="64707B"/>
                </a:solidFill>
                <a:latin typeface="Aptos"/>
              </a:rPr>
              <a:t>RDMR Fuel Energy Pvt. Ltd. | EV Charging Business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64707B"/>
                </a:solidFill>
                <a:latin typeface="Aptos"/>
              </a:rPr>
              <a:t>02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1417320"/>
            <a:ext cx="635508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691640"/>
            <a:ext cx="5806440" cy="2011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500" b="1">
                <a:solidFill>
                  <a:srgbClr val="08305B"/>
                </a:solidFill>
                <a:latin typeface="Aptos"/>
              </a:rPr>
              <a:t>Who is RDMR?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2084831"/>
            <a:ext cx="5760720" cy="8229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30" b="0">
                <a:solidFill>
                  <a:srgbClr val="222D38"/>
                </a:solidFill>
                <a:latin typeface="Aptos"/>
              </a:rPr>
              <a:t>RDMR Fuel Energy Pvt. Ltd. is building energy solutions for businesses and partners through EV charging stations, fuel energy services and clean-energy opportunities. Our EV charging model helps suitable locations and investors participate in the growing charging infrastructure ecosystem.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" y="3657600"/>
            <a:ext cx="6355080" cy="2057400"/>
          </a:xfrm>
          <a:prstGeom prst="roundRect">
            <a:avLst/>
          </a:prstGeom>
          <a:solidFill>
            <a:srgbClr val="E8F4EC"/>
          </a:solidFill>
          <a:ln>
            <a:solidFill>
              <a:srgbClr val="B8D0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3886200"/>
            <a:ext cx="5806440" cy="2011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500" b="1">
                <a:solidFill>
                  <a:srgbClr val="08305B"/>
                </a:solidFill>
                <a:latin typeface="Aptos"/>
              </a:rPr>
              <a:t>Why EV charging is an opportunity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4315968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4315968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EV adoption is creating demand for reliable charging infrastructure.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" y="4645152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" y="4645152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High-footfall locations can convert parking and waiting time into an income opportunity.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" y="4974336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80" y="4974336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Investors can participate in a future-ready business segment without needing industry experience.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" y="5303520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7280" y="5303520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RDMR’s models make participation possible for different types of partners.</a:t>
            </a:r>
          </a:p>
        </p:txBody>
      </p:sp>
      <p:pic>
        <p:nvPicPr>
          <p:cNvPr id="22" name="Picture 21" descr="a_wide_outdoor_scene_of_a_modern_ev_charging_sta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6199632"/>
            <a:ext cx="6126480" cy="233172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22960" y="8887968"/>
            <a:ext cx="5943600" cy="713232"/>
          </a:xfrm>
          <a:prstGeom prst="roundRect">
            <a:avLst/>
          </a:prstGeom>
          <a:solidFill>
            <a:srgbClr val="EBF2FA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1005840" y="9125712"/>
            <a:ext cx="557784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80" b="1">
                <a:solidFill>
                  <a:srgbClr val="08305B"/>
                </a:solidFill>
                <a:latin typeface="Aptos"/>
              </a:rPr>
              <a:t>RDMR welcomes location partners and investors to explore this emerging business opportunity.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256032"/>
            <a:ext cx="5715000" cy="6583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750" b="1">
                <a:solidFill>
                  <a:srgbClr val="08305B"/>
                </a:solidFill>
                <a:latin typeface="Aptos"/>
              </a:rPr>
              <a:t>Land Owners: Turn Footfall into Opportunity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932688"/>
            <a:ext cx="553212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40" b="0">
                <a:solidFill>
                  <a:srgbClr val="64707B"/>
                </a:solidFill>
                <a:latin typeface="Aptos"/>
              </a:rPr>
              <a:t>If you have space, parking or frontage, RDMR can help you explore EV charging income potential.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" y="1170432"/>
            <a:ext cx="777240" cy="32004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84048" y="10241280"/>
            <a:ext cx="365760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560" b="0">
                <a:solidFill>
                  <a:srgbClr val="64707B"/>
                </a:solidFill>
                <a:latin typeface="Aptos"/>
              </a:rPr>
              <a:t>RDMR Fuel Energy Pvt. Ltd. | EV Charging Business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64707B"/>
                </a:solidFill>
                <a:latin typeface="Aptos"/>
              </a:rPr>
              <a:t>03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1417320"/>
            <a:ext cx="6355080" cy="868680"/>
          </a:xfrm>
          <a:prstGeom prst="roundRect">
            <a:avLst/>
          </a:prstGeom>
          <a:solidFill>
            <a:srgbClr val="E8F4EC"/>
          </a:solidFill>
          <a:ln>
            <a:solidFill>
              <a:srgbClr val="B8D0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41248" y="1627632"/>
            <a:ext cx="589788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50" b="1">
                <a:solidFill>
                  <a:srgbClr val="08305B"/>
                </a:solidFill>
                <a:latin typeface="Aptos"/>
              </a:rPr>
              <a:t>You provide space and footfall; RDMR brings the charging business.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248" y="1901952"/>
            <a:ext cx="5897880" cy="12801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80" b="0">
                <a:solidFill>
                  <a:srgbClr val="64707B"/>
                </a:solidFill>
                <a:latin typeface="Aptos"/>
              </a:rPr>
              <a:t>Ideal for locations where people park, wait, shop, eat, work, study or travel.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" y="2606040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2697480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Malls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4760" y="2606040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886200" y="2697480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Commercial complexes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960" y="3044952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3136392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Hospitals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94760" y="3044952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886200" y="3136392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Hotels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" y="3483864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14400" y="3575304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Restaurants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94760" y="3483864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886200" y="3575304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Parking lots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22960" y="3922776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914400" y="4014215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Dhabas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94760" y="3922776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886200" y="4014215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Petrol pumps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2960" y="4361688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14400" y="4453127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Schools &amp; colleges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94760" y="4361688"/>
            <a:ext cx="2606040" cy="292608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3886200" y="4453127"/>
            <a:ext cx="242316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60" b="1">
                <a:solidFill>
                  <a:srgbClr val="08305B"/>
                </a:solidFill>
                <a:latin typeface="Aptos"/>
              </a:rPr>
              <a:t>Campuses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94360" y="5074920"/>
            <a:ext cx="6355080" cy="224028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868680" y="5321808"/>
            <a:ext cx="580644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8305B"/>
                </a:solidFill>
                <a:latin typeface="Aptos"/>
              </a:rPr>
              <a:t>How land owners can benefit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" y="5715000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7280" y="5715000"/>
            <a:ext cx="548640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Monetise available parking, frontage or idle property space.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680" y="6099048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7280" y="6099048"/>
            <a:ext cx="548640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Create a modern EV-ready amenity for customers and visitors.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8680" y="6483096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97280" y="6483096"/>
            <a:ext cx="548640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Improve location value by supporting longer customer dwell time.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680" y="6867144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7280" y="6867144"/>
            <a:ext cx="548640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40" b="0">
                <a:solidFill>
                  <a:srgbClr val="222D38"/>
                </a:solidFill>
                <a:latin typeface="Aptos"/>
              </a:rPr>
              <a:t>Participate in an evergreen energy infrastructure opportunity without running the EV business personally.</a:t>
            </a:r>
          </a:p>
        </p:txBody>
      </p:sp>
      <p:pic>
        <p:nvPicPr>
          <p:cNvPr id="42" name="Picture 41" descr="mall_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7662672"/>
            <a:ext cx="612648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256032"/>
            <a:ext cx="5715000" cy="6583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750" b="1">
                <a:solidFill>
                  <a:srgbClr val="08305B"/>
                </a:solidFill>
                <a:latin typeface="Aptos"/>
              </a:rPr>
              <a:t>Investors: Participate in EV Charging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932688"/>
            <a:ext cx="553212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40" b="0">
                <a:solidFill>
                  <a:srgbClr val="64707B"/>
                </a:solidFill>
                <a:latin typeface="Aptos"/>
              </a:rPr>
              <a:t>A future-ready business opportunity for investors seeking recurring income potential.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" y="1170432"/>
            <a:ext cx="777240" cy="32004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84048" y="10241280"/>
            <a:ext cx="365760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560" b="0">
                <a:solidFill>
                  <a:srgbClr val="64707B"/>
                </a:solidFill>
                <a:latin typeface="Aptos"/>
              </a:rPr>
              <a:t>RDMR Fuel Energy Pvt. Ltd. | EV Charging Business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64707B"/>
                </a:solidFill>
                <a:latin typeface="Aptos"/>
              </a:rPr>
              <a:t>04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1417320"/>
            <a:ext cx="6355080" cy="896112"/>
          </a:xfrm>
          <a:prstGeom prst="roundRect">
            <a:avLst/>
          </a:prstGeom>
          <a:solidFill>
            <a:srgbClr val="EBF2FA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41248" y="1627632"/>
            <a:ext cx="589788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40" b="1">
                <a:solidFill>
                  <a:srgbClr val="08305B"/>
                </a:solidFill>
                <a:latin typeface="Aptos"/>
              </a:rPr>
              <a:t>Invest in the charger; RDMR helps create an income opportunity.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248" y="1920240"/>
            <a:ext cx="5897880" cy="12801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80" b="0">
                <a:solidFill>
                  <a:srgbClr val="64707B"/>
                </a:solidFill>
                <a:latin typeface="Aptos"/>
              </a:rPr>
              <a:t>Suitable for investors, entrepreneurs, working professionals and business owners.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2697480"/>
            <a:ext cx="283464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04671" y="2880360"/>
            <a:ext cx="25146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0" b="1">
                <a:solidFill>
                  <a:srgbClr val="43B549"/>
                </a:solidFill>
                <a:latin typeface="Aptos"/>
              </a:rPr>
              <a:t>No land?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1" y="3136392"/>
            <a:ext cx="2514600" cy="31089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60" b="0">
                <a:solidFill>
                  <a:srgbClr val="222D38"/>
                </a:solidFill>
                <a:latin typeface="Aptos"/>
              </a:rPr>
              <a:t>You can still explore models where RDMR connects suitable location partners.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22191" y="2697480"/>
            <a:ext cx="283464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986783" y="2880360"/>
            <a:ext cx="25146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0" b="1">
                <a:solidFill>
                  <a:srgbClr val="08305B"/>
                </a:solidFill>
                <a:latin typeface="Aptos"/>
              </a:rPr>
              <a:t>No EV experience?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6783" y="3136392"/>
            <a:ext cx="2514600" cy="31089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60" b="0">
                <a:solidFill>
                  <a:srgbClr val="222D38"/>
                </a:solidFill>
                <a:latin typeface="Aptos"/>
              </a:rPr>
              <a:t>You can still participate because RDMR supports business execution and operations.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0080" y="3959352"/>
            <a:ext cx="283464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04671" y="4142232"/>
            <a:ext cx="25146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0" b="1">
                <a:solidFill>
                  <a:srgbClr val="43B549"/>
                </a:solidFill>
                <a:latin typeface="Aptos"/>
              </a:rPr>
              <a:t>No time for operations?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4671" y="4398264"/>
            <a:ext cx="2514600" cy="31089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60" b="0">
                <a:solidFill>
                  <a:srgbClr val="222D38"/>
                </a:solidFill>
                <a:latin typeface="Aptos"/>
              </a:rPr>
              <a:t>You can still explore a managed model where RDMR handles daily requirements.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22191" y="3959352"/>
            <a:ext cx="283464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986783" y="4142232"/>
            <a:ext cx="25146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0" b="1">
                <a:solidFill>
                  <a:srgbClr val="08305B"/>
                </a:solidFill>
                <a:latin typeface="Aptos"/>
              </a:rPr>
              <a:t>Working professional?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6783" y="4398264"/>
            <a:ext cx="2514600" cy="31089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60" b="0">
                <a:solidFill>
                  <a:srgbClr val="222D38"/>
                </a:solidFill>
                <a:latin typeface="Aptos"/>
              </a:rPr>
              <a:t>You can still evaluate EV charging as a structured investment opportunity.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4360" y="5440680"/>
            <a:ext cx="6355080" cy="2011680"/>
          </a:xfrm>
          <a:prstGeom prst="roundRect">
            <a:avLst/>
          </a:prstGeom>
          <a:solidFill>
            <a:srgbClr val="E8F4EC"/>
          </a:solidFill>
          <a:ln>
            <a:solidFill>
              <a:srgbClr val="B8D0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68680" y="5650992"/>
            <a:ext cx="580644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8305B"/>
                </a:solidFill>
                <a:latin typeface="Aptos"/>
              </a:rPr>
              <a:t>Why investors are looking at EV charging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" y="6035040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7280" y="6035040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30" b="0">
                <a:solidFill>
                  <a:srgbClr val="222D38"/>
                </a:solidFill>
                <a:latin typeface="Aptos"/>
              </a:rPr>
              <a:t>EV charging is linked to infrastructure growth and mobility transformation.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680" y="6364224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7280" y="6364224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30" b="0">
                <a:solidFill>
                  <a:srgbClr val="222D38"/>
                </a:solidFill>
                <a:latin typeface="Aptos"/>
              </a:rPr>
              <a:t>Income opportunity is connected with usage, location quality and charging demand.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8680" y="6693407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7280" y="6693407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30" b="0">
                <a:solidFill>
                  <a:srgbClr val="222D38"/>
                </a:solidFill>
                <a:latin typeface="Aptos"/>
              </a:rPr>
              <a:t>RDMR offers different models to suit investors with or without land.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680" y="7022592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" y="7022592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30" b="0">
                <a:solidFill>
                  <a:srgbClr val="222D38"/>
                </a:solidFill>
                <a:latin typeface="Aptos"/>
              </a:rPr>
              <a:t>Commercial discussions can be customised based on site, charger capacity and model selected.</a:t>
            </a:r>
          </a:p>
        </p:txBody>
      </p:sp>
      <p:pic>
        <p:nvPicPr>
          <p:cNvPr id="34" name="Picture 33" descr="campus_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7818120"/>
            <a:ext cx="6126480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256032"/>
            <a:ext cx="5715000" cy="6583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750" b="1">
                <a:solidFill>
                  <a:srgbClr val="08305B"/>
                </a:solidFill>
                <a:latin typeface="Aptos"/>
              </a:rPr>
              <a:t>Different Models for Different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932688"/>
            <a:ext cx="5532120" cy="16459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840" b="0">
                <a:solidFill>
                  <a:srgbClr val="64707B"/>
                </a:solidFill>
                <a:latin typeface="Aptos"/>
              </a:rPr>
              <a:t>RDMR has practical models for people with land, capital, both — or neither directly.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" y="1170432"/>
            <a:ext cx="777240" cy="32004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84048" y="10241280"/>
            <a:ext cx="3657600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560" b="0">
                <a:solidFill>
                  <a:srgbClr val="64707B"/>
                </a:solidFill>
                <a:latin typeface="Aptos"/>
              </a:rPr>
              <a:t>RDMR Fuel Energy Pvt. Ltd. | EV Charging Business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64707B"/>
                </a:solidFill>
                <a:latin typeface="Aptos"/>
              </a:rPr>
              <a:t>05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1417320"/>
            <a:ext cx="6355080" cy="205740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594360" y="1417320"/>
            <a:ext cx="6355080" cy="384048"/>
          </a:xfrm>
          <a:prstGeom prst="roundRect">
            <a:avLst/>
          </a:prstGeom>
          <a:solidFill>
            <a:srgbClr val="43B549"/>
          </a:solidFill>
          <a:ln>
            <a:solidFill>
              <a:srgbClr val="43B5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22960" y="1527048"/>
            <a:ext cx="5897880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50" b="1">
                <a:solidFill>
                  <a:srgbClr val="FFFFFF"/>
                </a:solidFill>
                <a:latin typeface="Aptos"/>
              </a:rPr>
              <a:t>MODEL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2057400"/>
            <a:ext cx="571500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8305B"/>
                </a:solidFill>
                <a:latin typeface="Aptos"/>
              </a:rPr>
              <a:t>Land + Investor + RDMR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2404872"/>
            <a:ext cx="5715000" cy="32918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50" b="0">
                <a:solidFill>
                  <a:srgbClr val="222D38"/>
                </a:solidFill>
                <a:latin typeface="Aptos"/>
              </a:rPr>
              <a:t>For land owners who do not want to invest and investors who do not own suitable land.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2862072"/>
            <a:ext cx="571500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69" b="1">
                <a:solidFill>
                  <a:srgbClr val="43B549"/>
                </a:solidFill>
                <a:latin typeface="Aptos"/>
              </a:rPr>
              <a:t>RDMR connects both parties and manages the EV charging business.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360" y="3904488"/>
            <a:ext cx="6355080" cy="2057400"/>
          </a:xfrm>
          <a:prstGeom prst="roundRect">
            <a:avLst/>
          </a:prstGeom>
          <a:solidFill>
            <a:srgbClr val="FFFFFF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594360" y="3904488"/>
            <a:ext cx="6355080" cy="384048"/>
          </a:xfrm>
          <a:prstGeom prst="roundRect">
            <a:avLst/>
          </a:prstGeom>
          <a:solidFill>
            <a:srgbClr val="08305B"/>
          </a:solidFill>
          <a:ln>
            <a:solidFill>
              <a:srgbClr val="0830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2960" y="4014216"/>
            <a:ext cx="5897880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50" b="1">
                <a:solidFill>
                  <a:srgbClr val="FFFFFF"/>
                </a:solidFill>
                <a:latin typeface="Aptos"/>
              </a:rPr>
              <a:t>MODEL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" y="4544568"/>
            <a:ext cx="571500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8305B"/>
                </a:solidFill>
                <a:latin typeface="Aptos"/>
              </a:rPr>
              <a:t>Owner-Investor + RDMR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680" y="4892040"/>
            <a:ext cx="5715000" cy="32918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50" b="0">
                <a:solidFill>
                  <a:srgbClr val="222D38"/>
                </a:solidFill>
                <a:latin typeface="Aptos"/>
              </a:rPr>
              <a:t>For property owners who have land and want to invest in the charger, but prefer not to manage daily operations.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" y="5349240"/>
            <a:ext cx="5715000" cy="1828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69" b="1">
                <a:solidFill>
                  <a:srgbClr val="08305B"/>
                </a:solidFill>
                <a:latin typeface="Aptos"/>
              </a:rPr>
              <a:t>RDMR operates, manages and supports the business.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4360" y="6656832"/>
            <a:ext cx="6355080" cy="2148840"/>
          </a:xfrm>
          <a:prstGeom prst="roundRect">
            <a:avLst/>
          </a:prstGeom>
          <a:solidFill>
            <a:srgbClr val="EBF2FA"/>
          </a:solidFill>
          <a:ln>
            <a:solidFill>
              <a:srgbClr val="D6DE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68680" y="6903720"/>
            <a:ext cx="5806440" cy="2011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50" b="1">
                <a:solidFill>
                  <a:srgbClr val="08305B"/>
                </a:solidFill>
                <a:latin typeface="Aptos"/>
              </a:rPr>
              <a:t>This opportunity is open to almost everyone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7333488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" y="7333488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10" b="0">
                <a:solidFill>
                  <a:srgbClr val="222D38"/>
                </a:solidFill>
                <a:latin typeface="Aptos"/>
              </a:rPr>
              <a:t>Whether you own land or not, there may be a suitable model.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7662671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7280" y="7662671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10" b="0">
                <a:solidFill>
                  <a:srgbClr val="222D38"/>
                </a:solidFill>
                <a:latin typeface="Aptos"/>
              </a:rPr>
              <a:t>Whether you have EV experience or not, RDMR supports execution.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680" y="7991856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7280" y="7991856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10" b="0">
                <a:solidFill>
                  <a:srgbClr val="222D38"/>
                </a:solidFill>
                <a:latin typeface="Aptos"/>
              </a:rPr>
              <a:t>Whether you have time or not, managed operations can be explored.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8680" y="8321040"/>
            <a:ext cx="164592" cy="1097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43B549"/>
                </a:solidFill>
                <a:latin typeface="Aptos"/>
              </a:rPr>
              <a:t>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7280" y="8321040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10" b="0">
                <a:solidFill>
                  <a:srgbClr val="222D38"/>
                </a:solidFill>
                <a:latin typeface="Aptos"/>
              </a:rPr>
              <a:t>Whether you are a business owner or working professional, EV charging can be evaluated as an income opportunity.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7562088" cy="10689336"/>
          </a:xfrm>
          <a:prstGeom prst="rect">
            <a:avLst/>
          </a:prstGeom>
          <a:solidFill>
            <a:srgbClr val="F7F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dm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64592"/>
            <a:ext cx="1185062" cy="49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38912"/>
            <a:ext cx="5669280" cy="4023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050" b="1">
                <a:solidFill>
                  <a:srgbClr val="08305B"/>
                </a:solidFill>
                <a:latin typeface="Aptos"/>
              </a:rPr>
              <a:t>Interested in EV Charging Station Business?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96112"/>
            <a:ext cx="5806440" cy="2011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50" b="0">
                <a:solidFill>
                  <a:srgbClr val="222D38"/>
                </a:solidFill>
                <a:latin typeface="Aptos"/>
              </a:rPr>
              <a:t>Fill the application form on our website or contact RDMR immediately to discuss your opportunity.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188720"/>
            <a:ext cx="868680" cy="32004"/>
          </a:xfrm>
          <a:prstGeom prst="rect">
            <a:avLst/>
          </a:prstGeom>
          <a:solidFill>
            <a:srgbClr val="43B5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822960" y="1554480"/>
            <a:ext cx="5943600" cy="1234440"/>
          </a:xfrm>
          <a:prstGeom prst="roundRect">
            <a:avLst/>
          </a:prstGeom>
          <a:solidFill>
            <a:srgbClr val="E8F4EC"/>
          </a:solidFill>
          <a:ln>
            <a:solidFill>
              <a:srgbClr val="B8D0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51560" y="1865376"/>
            <a:ext cx="5486400" cy="20116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600" b="1">
                <a:solidFill>
                  <a:srgbClr val="08305B"/>
                </a:solidFill>
                <a:latin typeface="Aptos"/>
              </a:rPr>
              <a:t>Start with a simple application.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2176272"/>
            <a:ext cx="548640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80" b="1">
                <a:solidFill>
                  <a:srgbClr val="222D38"/>
                </a:solidFill>
                <a:latin typeface="Aptos"/>
              </a:rPr>
              <a:t>RDMR will help you understand which model may suit your land, investment interest and business goals.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4640" y="3063240"/>
            <a:ext cx="1828800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700" b="1">
                <a:solidFill>
                  <a:srgbClr val="08305B"/>
                </a:solidFill>
                <a:latin typeface="Aptos"/>
              </a:rPr>
              <a:t>Contact Us</a:t>
            </a:r>
          </a:p>
        </p:txBody>
      </p:sp>
      <p:pic>
        <p:nvPicPr>
          <p:cNvPr id="11" name="Picture 10" descr="campus_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566160"/>
            <a:ext cx="2514600" cy="1920240"/>
          </a:xfrm>
          <a:prstGeom prst="rect">
            <a:avLst/>
          </a:prstGeom>
        </p:spPr>
      </p:pic>
      <p:pic>
        <p:nvPicPr>
          <p:cNvPr id="12" name="Picture 11" descr="a_wide_outdoor_scene_of_a_modern_ev_charging_stat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87" y="3566160"/>
            <a:ext cx="2514600" cy="1920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858000"/>
            <a:ext cx="7562088" cy="3831336"/>
          </a:xfrm>
          <a:prstGeom prst="rect">
            <a:avLst/>
          </a:prstGeom>
          <a:solidFill>
            <a:srgbClr val="0C3F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594360" y="7223760"/>
            <a:ext cx="635508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19" b="1">
                <a:solidFill>
                  <a:srgbClr val="FFFFFF"/>
                </a:solidFill>
                <a:latin typeface="Aptos"/>
              </a:rPr>
              <a:t>Office: A 05, Goodwill Square, Dhanori, Pune, Maharashtra - 411 015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" y="7543800"/>
            <a:ext cx="635508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40" b="1">
                <a:solidFill>
                  <a:srgbClr val="FFFFFF"/>
                </a:solidFill>
                <a:latin typeface="Aptos"/>
              </a:rPr>
              <a:t>Office Landline : 020 67908714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" y="7845552"/>
            <a:ext cx="635508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40" b="1">
                <a:solidFill>
                  <a:srgbClr val="FFFFFF"/>
                </a:solidFill>
                <a:latin typeface="Aptos"/>
              </a:rPr>
              <a:t>Sales Support : +91 77986 06064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" y="8147304"/>
            <a:ext cx="635508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40" b="1">
                <a:solidFill>
                  <a:srgbClr val="FFFFFF"/>
                </a:solidFill>
                <a:latin typeface="Aptos"/>
              </a:rPr>
              <a:t>Client Servicing : +91 9004764076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" y="8503920"/>
            <a:ext cx="6355080" cy="14630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40" b="1">
                <a:solidFill>
                  <a:srgbClr val="FFFFFF"/>
                </a:solidFill>
                <a:latin typeface="Aptos"/>
              </a:rPr>
              <a:t>Email : connect@rdmr.co.in  |  www.rdmr.in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" y="9281160"/>
            <a:ext cx="6355080" cy="32918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00" b="0">
                <a:solidFill>
                  <a:srgbClr val="E1EBF2"/>
                </a:solidFill>
                <a:latin typeface="Aptos"/>
              </a:rPr>
              <a:t>Commercials, site feasibility and business model terms will be discussed after application review.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3720" y="10241280"/>
            <a:ext cx="219456" cy="914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640" b="0">
                <a:solidFill>
                  <a:srgbClr val="FFFFFF"/>
                </a:solidFill>
                <a:latin typeface="Aptos"/>
              </a:rPr>
              <a:t>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